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3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0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9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6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5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9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1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7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9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7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8223E-D214-4D6C-92AF-FC029C296D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30262D-9D43-4030-9615-C7E81734D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9015" y="955589"/>
            <a:ext cx="8781535" cy="255437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НАСТАВНИЧЕСТВО КАК ПРОЦЕСС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ЦЕЛЕНАПРАВЛЕННОГО ФОРМИРОВАНИЯ ЛИЧНОСТИ МОЛОДОГО ПЕДАГОГА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8940" y="5305168"/>
            <a:ext cx="3863546" cy="10873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М.Н. </a:t>
            </a:r>
            <a:r>
              <a:rPr lang="ru-RU" sz="2300" dirty="0" err="1">
                <a:solidFill>
                  <a:schemeClr val="accent1">
                    <a:lumMod val="50000"/>
                  </a:schemeClr>
                </a:solidFill>
              </a:rPr>
              <a:t>Чурсина</a:t>
            </a:r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</a:rPr>
              <a:t>МБОУ «Ильинская ООШ»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14" y="18535"/>
            <a:ext cx="9119286" cy="6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1" y="1"/>
            <a:ext cx="9053382" cy="67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87" y="57665"/>
            <a:ext cx="9067113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063" y="1"/>
            <a:ext cx="10018713" cy="13345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Формы и методы работы наставников с молодыми специалистами</a:t>
            </a:r>
            <a:endParaRPr lang="ru-RU" sz="2800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595" y="1556951"/>
            <a:ext cx="9020432" cy="487680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организация работы с детьми с учетом индивидуально-личностного,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дифференцированного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подхода;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Планирование и организация учебно-воспитательного процесса;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Работа с родителями.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Тренинги: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Разработка конспектов интегрированных уроков;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Организация работы по самообразованию, составление плана;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Составление отчетов, конспектов занятий.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Мастер-классы: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открытых уроков;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родительских собраний;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Осуществление диагностики освоения детьми программы;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Работа с ИКТ, текстами, презентациями.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4" y="-12357"/>
            <a:ext cx="9160476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54</TotalTime>
  <Words>96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Corbel</vt:lpstr>
      <vt:lpstr>Times New Roman</vt:lpstr>
      <vt:lpstr>Параллакс</vt:lpstr>
      <vt:lpstr>НАСТАВНИЧЕСТВО КАК ПРОЦЕСС ЦЕЛЕНАПРАВЛЕННОГО ФОРМИРОВАНИЯ ЛИЧНОСТИ МОЛОДОГО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методы работы наставников с молодыми специалистами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 антон</dc:creator>
  <cp:lastModifiedBy>ольга чурсина</cp:lastModifiedBy>
  <cp:revision>10</cp:revision>
  <dcterms:created xsi:type="dcterms:W3CDTF">2021-02-07T11:53:32Z</dcterms:created>
  <dcterms:modified xsi:type="dcterms:W3CDTF">2021-03-02T14:05:08Z</dcterms:modified>
</cp:coreProperties>
</file>